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F61999-AB38-C220-E259-5930FFFE33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C79F6D-BCF9-6DC1-2FB2-DA428CB24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BD0278-8318-CB2C-B9A3-BA5F05C0E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CC0D29-6EFD-3D77-9E06-6F51439AD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C9A173-0E21-D6D3-C2EE-773BAC430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17163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604316-54C4-6F0F-87D3-B1745BF29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ADF5AB-165D-616C-42E9-1A6401E716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7EB112-BD7B-8F5B-92FB-9D19FD8D0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BB5ECA-3440-A3C3-8066-C2A072611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6442D9-C100-5CCB-246F-6CC8999E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18948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621623-3355-410F-5B42-96C6E70B7D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D46A13-886D-0890-A44A-FAE991C3FB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2BDBA0-4338-9DCB-CFD3-980CEF64F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5F0D29-1813-4ED1-3BE5-7ADF68903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D7117F-372B-7CD8-D56E-A55C9F232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9626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E88B3-2922-9A29-1DAD-DAA221E1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6ADE94-68F4-3013-CCCC-153A4FA54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241226-8F2E-FB68-6374-59335199D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D5BC91-EFC8-BD94-981A-C12F12CF8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891A86-3818-E44F-D098-EDF074EEF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39956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BB071A-A811-D59B-BB8B-62BC1C598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704CAC-AE55-17AB-8B6E-00683C3AC8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A07529-A68C-8396-C2F4-6F9A05ACD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8D635D-F27E-C4D7-4139-7539FE08E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C4E45C-07E5-C478-FB5A-5A75EF310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1069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11ECC1-F876-80EA-7043-1677E4F6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B7B7BE-59A6-2A05-DEE8-303C06E5D2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690267-343F-37F4-A456-1F778817B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74157C-0622-60D0-CCE8-754669AD2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BE3773-E05B-607E-A5BE-1AC9CBF32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75ECBF-99BA-54CE-39DB-7BC8B4876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0798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09A67-094C-8E1D-7BF3-96A5C05B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7B3183-3381-6D9B-AFA2-8C30557CF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694E96-3347-9B44-3DA0-E4C00F4CD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CBE648-2139-5AAD-04AA-8F377FCEF4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78B6C66-BB6C-3482-F7FB-E9AE09F480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6885EE-E8AC-88E0-0E85-4EA43D125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6C469C0-DB11-15C0-0F55-E660A7538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9C9D3CC-90F0-E87C-5488-28DFF99E8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1478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AB287-9C4F-F23A-18E5-D73BC61E7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01884A-2D1E-A0F1-D9C4-3792AE5E6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6B403-BD88-03A6-6741-A030FC273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29E466-785C-72C9-683C-D97261B8A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9586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481FD9E-5D2D-8B47-E61F-E1DBE2D0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61AE46-B6F0-A866-D891-1DA7E168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BA1E55-885E-9901-328F-932C3B536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37265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1B2383-F7B3-74F2-2439-07D7413CA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EA378A-C5DE-E37E-CB69-04065F15E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A12B7B-08A3-8E60-5876-984D01D44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A27A55-8F49-7F5B-AA1D-08F412998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538DFA-90C2-448E-3E34-9EB7A8509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A39650-737E-DFAF-E8BB-90B65C87B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50857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A48817-7F83-4EB2-06DE-DDD25CF7A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1EA0A2F-282A-4C94-70C9-6794FD6D8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F57758-986B-0F0B-FED6-2ACA14C3A7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4CCE3E-A064-8352-1484-DAD52729F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1D8378-6110-701F-660E-7AB11421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E4BECB-90BF-F854-A2B5-1EE71E19F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6936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635685-910F-1C67-3293-560B555E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320A5A-5695-DEC5-1FDF-14B346348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14EB68-E071-CBE5-1532-9CBE2BAFB7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B5D1C-BCE5-3C4B-94A8-6811BB0EAC11}" type="datetimeFigureOut">
              <a:rPr kumimoji="1" lang="ko-Kore-KR" altLang="en-US" smtClean="0"/>
              <a:t>2023. 4. 2.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DD0791-01A4-E191-264E-265B07A377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EE3DC9-22C0-116B-E1D5-9A7569AD6D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7A64D-F76F-5843-8E4E-DCAE09FB0F6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95865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3AAE0-50ED-F139-91C9-98B4A24437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ore-KR" altLang="en-US" dirty="0"/>
              <a:t>웹프로그래밍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8F784A-BDD8-64B4-A2F3-D5FC75285B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ore-KR" altLang="en-US" dirty="0"/>
              <a:t>수행과제</a:t>
            </a:r>
            <a:r>
              <a:rPr kumimoji="1" lang="en-US" altLang="ko-Kore-KR" dirty="0"/>
              <a:t>4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152DB0-C4C0-4294-9B2B-ACBE3CB0BE31}"/>
              </a:ext>
            </a:extLst>
          </p:cNvPr>
          <p:cNvSpPr txBox="1"/>
          <p:nvPr/>
        </p:nvSpPr>
        <p:spPr>
          <a:xfrm>
            <a:off x="9708442" y="5735637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0185158 </a:t>
            </a:r>
            <a:r>
              <a:rPr kumimoji="1" lang="ko-KR" altLang="en-US" dirty="0"/>
              <a:t>이은재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96672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-9</a:t>
            </a:r>
            <a:endParaRPr kumimoji="1" lang="ko-Kore-KR" altLang="en-US" sz="24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0ACE38D-0A3E-2548-2B43-4BF0A27A4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061" y="1116316"/>
            <a:ext cx="8463877" cy="547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922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-10</a:t>
            </a:r>
            <a:endParaRPr kumimoji="1" lang="ko-Kore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FAD456-76D3-6438-F3D6-1C69EC0BA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532" y="914401"/>
            <a:ext cx="8846936" cy="571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67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-11</a:t>
            </a:r>
            <a:endParaRPr kumimoji="1" lang="ko-Kore-KR" altLang="en-US" sz="2400" dirty="0"/>
          </a:p>
        </p:txBody>
      </p:sp>
      <p:pic>
        <p:nvPicPr>
          <p:cNvPr id="4" name="그림 3" descr="텍스트, 스크린샷, 모니터, 노트북이(가) 표시된 사진&#10;&#10;자동 생성된 설명">
            <a:extLst>
              <a:ext uri="{FF2B5EF4-FFF2-40B4-BE49-F238E27FC236}">
                <a16:creationId xmlns:a16="http://schemas.microsoft.com/office/drawing/2014/main" id="{9EE7C93D-3B3E-05B6-ED4B-B0EBFD424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710" y="914401"/>
            <a:ext cx="8834580" cy="571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175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-1</a:t>
            </a:r>
            <a:endParaRPr kumimoji="1" lang="ko-Kore-KR" altLang="en-US" sz="2400" dirty="0"/>
          </a:p>
        </p:txBody>
      </p:sp>
      <p:pic>
        <p:nvPicPr>
          <p:cNvPr id="5" name="그림 4" descr="텍스트, 스크린샷, 노트북이(가) 표시된 사진&#10;&#10;자동 생성된 설명">
            <a:extLst>
              <a:ext uri="{FF2B5EF4-FFF2-40B4-BE49-F238E27FC236}">
                <a16:creationId xmlns:a16="http://schemas.microsoft.com/office/drawing/2014/main" id="{0B87CB91-C3B6-B162-F26D-06189CADA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396" y="1111578"/>
            <a:ext cx="8471207" cy="547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500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-2</a:t>
            </a:r>
            <a:endParaRPr kumimoji="1" lang="ko-Kore-KR" altLang="en-US" sz="24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BC2DE764-5B02-71BC-B47E-25868BE0D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329" y="914401"/>
            <a:ext cx="8531342" cy="551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710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-3</a:t>
            </a:r>
            <a:endParaRPr kumimoji="1" lang="ko-Kore-KR" altLang="en-US" sz="24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73273E1-9500-DDE3-BDD3-DD665763B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297" y="914401"/>
            <a:ext cx="8643405" cy="558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3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-4</a:t>
            </a:r>
            <a:endParaRPr kumimoji="1" lang="ko-Kore-KR" altLang="en-US" sz="2400" dirty="0"/>
          </a:p>
        </p:txBody>
      </p:sp>
      <p:pic>
        <p:nvPicPr>
          <p:cNvPr id="4" name="그림 3" descr="텍스트, 스크린샷, 노트북이(가) 표시된 사진&#10;&#10;자동 생성된 설명">
            <a:extLst>
              <a:ext uri="{FF2B5EF4-FFF2-40B4-BE49-F238E27FC236}">
                <a16:creationId xmlns:a16="http://schemas.microsoft.com/office/drawing/2014/main" id="{FDF93630-3BAF-1B97-0988-6E1DEE647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18" y="914401"/>
            <a:ext cx="8439163" cy="545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90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-5</a:t>
            </a:r>
            <a:endParaRPr kumimoji="1" lang="ko-Kore-KR" altLang="en-US" sz="24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2E7999E0-185E-37F0-EA29-E7D917390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596" y="1140279"/>
            <a:ext cx="8426807" cy="544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-6</a:t>
            </a:r>
            <a:endParaRPr kumimoji="1" lang="ko-Kore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861062-AB3D-CDDF-1123-EBB90F2D7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18" y="914401"/>
            <a:ext cx="8439163" cy="545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191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-7</a:t>
            </a:r>
            <a:endParaRPr kumimoji="1" lang="ko-Kore-KR" altLang="en-US" sz="24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6E128C27-4782-3CAF-CA91-CA383A284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052" y="987022"/>
            <a:ext cx="8663896" cy="560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558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CDA6D-FA44-688E-6BD3-1ECC19307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35" y="270533"/>
            <a:ext cx="7591097" cy="643868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예제 </a:t>
            </a:r>
            <a:r>
              <a:rPr kumimoji="1" lang="en-US" altLang="ko-Kore-KR" sz="2400" dirty="0"/>
              <a:t>5</a:t>
            </a:r>
            <a:r>
              <a:rPr kumimoji="1" lang="en-US" altLang="ko-KR" sz="2400" dirty="0"/>
              <a:t>-8</a:t>
            </a:r>
            <a:endParaRPr kumimoji="1" lang="ko-Kore-KR" altLang="en-US" sz="24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B6676D3-1D54-D0C1-A70F-586D75BE3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730" y="914401"/>
            <a:ext cx="8334540" cy="538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40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27</Words>
  <Application>Microsoft Macintosh PowerPoint</Application>
  <PresentationFormat>와이드스크린</PresentationFormat>
  <Paragraphs>14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테마</vt:lpstr>
      <vt:lpstr>웹프로그래밍</vt:lpstr>
      <vt:lpstr>예제 5-1</vt:lpstr>
      <vt:lpstr>예제 5-2</vt:lpstr>
      <vt:lpstr>예제 5-3</vt:lpstr>
      <vt:lpstr>예제 5-4</vt:lpstr>
      <vt:lpstr>예제 5-5</vt:lpstr>
      <vt:lpstr>예제 5-6</vt:lpstr>
      <vt:lpstr>예제 5-7</vt:lpstr>
      <vt:lpstr>예제 5-8</vt:lpstr>
      <vt:lpstr>예제 5-9</vt:lpstr>
      <vt:lpstr>예제 5-10</vt:lpstr>
      <vt:lpstr>예제 5-11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웹프로그래밍</dc:title>
  <dc:creator>이은재</dc:creator>
  <cp:lastModifiedBy>이은재</cp:lastModifiedBy>
  <cp:revision>1</cp:revision>
  <dcterms:created xsi:type="dcterms:W3CDTF">2023-04-02T07:53:11Z</dcterms:created>
  <dcterms:modified xsi:type="dcterms:W3CDTF">2023-04-02T08:00:08Z</dcterms:modified>
</cp:coreProperties>
</file>

<file path=docProps/thumbnail.jpeg>
</file>